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6710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9392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36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55479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95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51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114712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73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91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05493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6510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3494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89284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78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286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531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59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79889D-AFAE-4D74-9813-FECABD141E63}" type="datetimeFigureOut">
              <a:rPr lang="ar-KW" smtClean="0"/>
              <a:t>07/04/1442</a:t>
            </a:fld>
            <a:endParaRPr lang="ar-K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ar-K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223D1E-72FA-41ED-A0A0-CA3315CABB8F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00175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1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857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337F2-B126-45EA-B506-59F1753725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KW" sz="6600" b="1" dirty="0"/>
              <a:t>المدرج التكراري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2093DC-1697-40A6-84AF-162EC12330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KW" dirty="0">
                <a:solidFill>
                  <a:srgbClr val="FF0000"/>
                </a:solidFill>
              </a:rPr>
              <a:t>اسم الطالب</a:t>
            </a:r>
          </a:p>
          <a:p>
            <a:r>
              <a:rPr lang="ar-KW" dirty="0">
                <a:solidFill>
                  <a:srgbClr val="FF0000"/>
                </a:solidFill>
              </a:rPr>
              <a:t>الصف</a:t>
            </a:r>
          </a:p>
        </p:txBody>
      </p:sp>
    </p:spTree>
    <p:extLst>
      <p:ext uri="{BB962C8B-B14F-4D97-AF65-F5344CB8AC3E}">
        <p14:creationId xmlns:p14="http://schemas.microsoft.com/office/powerpoint/2010/main" val="2042205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BB54-3589-4B2F-890C-578716A8D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KW" dirty="0"/>
              <a:t>المدرج التكراري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37361-E90C-4314-983D-319E40D2B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KW" sz="4400" dirty="0"/>
              <a:t>هو تمثيل بياني بالأعمدة المتلاصقة يستخدم لعرض مجموعة من البيانات المنظمة في جدول التكرار.</a:t>
            </a:r>
          </a:p>
        </p:txBody>
      </p:sp>
    </p:spTree>
    <p:extLst>
      <p:ext uri="{BB962C8B-B14F-4D97-AF65-F5344CB8AC3E}">
        <p14:creationId xmlns:p14="http://schemas.microsoft.com/office/powerpoint/2010/main" val="220000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4E0F-2DEA-4E16-9AE2-99E8A8A6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KW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7DF3A3-B2D2-431B-865A-931823E2CA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5763863"/>
              </p:ext>
            </p:extLst>
          </p:nvPr>
        </p:nvGraphicFramePr>
        <p:xfrm>
          <a:off x="1295400" y="2557463"/>
          <a:ext cx="9601200" cy="327912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3038061">
                  <a:extLst>
                    <a:ext uri="{9D8B030D-6E8A-4147-A177-3AD203B41FA5}">
                      <a16:colId xmlns:a16="http://schemas.microsoft.com/office/drawing/2014/main" val="3637728456"/>
                    </a:ext>
                  </a:extLst>
                </a:gridCol>
                <a:gridCol w="6563139">
                  <a:extLst>
                    <a:ext uri="{9D8B030D-6E8A-4147-A177-3AD203B41FA5}">
                      <a16:colId xmlns:a16="http://schemas.microsoft.com/office/drawing/2014/main" val="247341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KW" sz="3200" dirty="0"/>
                        <a:t>الخطوة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KW" sz="3200" dirty="0"/>
                        <a:t>المهمة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03848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/>
                      <a:r>
                        <a:rPr lang="ar-KW" sz="2400" dirty="0"/>
                        <a:t>الخطوة الأولى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KW" sz="2400" dirty="0"/>
                        <a:t>ضع عنوانا للتمثيل البياني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298271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/>
                      <a:r>
                        <a:rPr lang="ar-KW" sz="2400" dirty="0"/>
                        <a:t>الخطوة الثانية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KW" sz="2400" dirty="0"/>
                        <a:t>ضع مقياسا لوحدات التدرج على المحور الرأسي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507219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 rtl="1"/>
                      <a:r>
                        <a:rPr lang="ar-KW" sz="2400" dirty="0"/>
                        <a:t>الخطوة الثالثة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KW" sz="2400" dirty="0"/>
                        <a:t>حدد وحدات متساوية على المحور الأفقي تعبر عن فئة العمر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6955054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 rtl="1"/>
                      <a:r>
                        <a:rPr lang="ar-KW" sz="2400" dirty="0"/>
                        <a:t>الخطوة الرابعة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1"/>
                      <a:r>
                        <a:rPr lang="ar-KW" sz="2400" dirty="0"/>
                        <a:t>ارسم عمودا لكل فئة بشكل مستطيل عرضه يرمز إلى طول الفئة وطوله يرمز إلى قيمة التكرار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1627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72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180564F-5B65-4EC9-A71E-28212AA946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06" t="31589" r="23501" b="25128"/>
          <a:stretch/>
        </p:blipFill>
        <p:spPr>
          <a:xfrm>
            <a:off x="3362179" y="844061"/>
            <a:ext cx="4825218" cy="5444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77171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</TotalTime>
  <Words>69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Garamond</vt:lpstr>
      <vt:lpstr>Organic</vt:lpstr>
      <vt:lpstr>المدرج التكراري</vt:lpstr>
      <vt:lpstr>المدرج التكراري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المدرج التكراري</dc:title>
  <dc:creator>Sondos</dc:creator>
  <cp:lastModifiedBy>Sondos</cp:lastModifiedBy>
  <cp:revision>1</cp:revision>
  <dcterms:created xsi:type="dcterms:W3CDTF">2020-11-22T20:37:34Z</dcterms:created>
  <dcterms:modified xsi:type="dcterms:W3CDTF">2020-11-22T20:46:33Z</dcterms:modified>
</cp:coreProperties>
</file>